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3" r:id="rId2"/>
    <p:sldId id="261" r:id="rId3"/>
    <p:sldId id="264" r:id="rId4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0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01" autoAdjust="0"/>
  </p:normalViewPr>
  <p:slideViewPr>
    <p:cSldViewPr>
      <p:cViewPr varScale="1">
        <p:scale>
          <a:sx n="94" d="100"/>
          <a:sy n="94" d="100"/>
        </p:scale>
        <p:origin x="1424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E16ECF-A749-4F66-9AB3-6362A62B9396}" type="datetimeFigureOut">
              <a:rPr lang="pl-PL" smtClean="0"/>
              <a:pPr/>
              <a:t>13.05.2025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A52262-A3CF-490D-8918-94FDF9687AE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7740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A52262-A3CF-490D-8918-94FDF9687AE6}" type="slidenum">
              <a:rPr lang="pl-PL" smtClean="0"/>
              <a:pPr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91820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13.05.2025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23237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13.05.2025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3628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13.05.2025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8551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13.05.2025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08017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13.05.2025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2341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13.05.2025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4738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13.05.2025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59663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13.05.2025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0409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13.05.2025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19487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13.05.2025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3912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13.05.2025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07622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30A34-CA9B-48DE-A827-8D2BC1A4B7A4}" type="datetimeFigureOut">
              <a:rPr lang="pl-PL" smtClean="0"/>
              <a:pPr/>
              <a:t>13.05.2025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0552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/>
          <p:cNvSpPr/>
          <p:nvPr/>
        </p:nvSpPr>
        <p:spPr>
          <a:xfrm>
            <a:off x="0" y="1680"/>
            <a:ext cx="6156176" cy="6856320"/>
          </a:xfrm>
          <a:prstGeom prst="rect">
            <a:avLst/>
          </a:prstGeom>
          <a:solidFill>
            <a:srgbClr val="00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rgbClr val="003063"/>
              </a:solidFill>
            </a:endParaRPr>
          </a:p>
        </p:txBody>
      </p:sp>
      <p:pic>
        <p:nvPicPr>
          <p:cNvPr id="8195" name="Picture 3" descr="C:\Users\User\Desktop\paski-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1073" y="1680"/>
            <a:ext cx="3046996" cy="6856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9" name="Picture 7" descr="C:\Users\User\Desktop\pasek-bialy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37312"/>
            <a:ext cx="9168070" cy="62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2" name="Picture 10" descr="C:\Users\User\Desktop\dziubek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9600" y="6144994"/>
            <a:ext cx="1696576" cy="126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C:\Users\User\Pictures\Nowe logo\UMwG-biale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886" y="404664"/>
            <a:ext cx="1990817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object 2"/>
          <p:cNvSpPr txBox="1"/>
          <p:nvPr/>
        </p:nvSpPr>
        <p:spPr>
          <a:xfrm>
            <a:off x="1190095" y="3721936"/>
            <a:ext cx="3687333" cy="425108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ctr">
              <a:lnSpc>
                <a:spcPct val="100000"/>
              </a:lnSpc>
            </a:pPr>
            <a:r>
              <a:rPr lang="pl-PL" sz="2000" b="1" i="1" dirty="0">
                <a:solidFill>
                  <a:schemeClr val="bg1"/>
                </a:solidFill>
                <a:latin typeface="Century Schoolbook" panose="02040604050505020304" pitchFamily="18" charset="0"/>
                <a:cs typeface="New Century Schoolbook"/>
              </a:rPr>
              <a:t>TYTUŁ PREZENTACJI</a:t>
            </a:r>
            <a:endParaRPr sz="2000" b="1" i="1" dirty="0">
              <a:solidFill>
                <a:schemeClr val="bg1"/>
              </a:solidFill>
              <a:latin typeface="Century Schoolbook" panose="02040604050505020304" pitchFamily="18" charset="0"/>
              <a:cs typeface="New Century Schoolbook"/>
            </a:endParaRPr>
          </a:p>
        </p:txBody>
      </p:sp>
      <p:sp>
        <p:nvSpPr>
          <p:cNvPr id="11" name="object 2"/>
          <p:cNvSpPr txBox="1"/>
          <p:nvPr/>
        </p:nvSpPr>
        <p:spPr>
          <a:xfrm>
            <a:off x="6568665" y="6391677"/>
            <a:ext cx="2214500" cy="31195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ctr">
              <a:lnSpc>
                <a:spcPct val="100000"/>
              </a:lnSpc>
            </a:pPr>
            <a:r>
              <a:rPr lang="pl-PL" sz="1600" b="1" dirty="0">
                <a:solidFill>
                  <a:srgbClr val="003063"/>
                </a:solidFill>
                <a:latin typeface="Cambria" panose="02040503050406030204" pitchFamily="18" charset="0"/>
                <a:ea typeface="Cambria" panose="02040503050406030204" pitchFamily="18" charset="0"/>
                <a:cs typeface="New Century Schoolbook"/>
              </a:rPr>
              <a:t>www.umg.edu.pl</a:t>
            </a:r>
            <a:endParaRPr sz="1600" b="1" dirty="0">
              <a:solidFill>
                <a:srgbClr val="003063"/>
              </a:solidFill>
              <a:latin typeface="Cambria" panose="02040503050406030204" pitchFamily="18" charset="0"/>
              <a:ea typeface="Cambria" panose="02040503050406030204" pitchFamily="18" charset="0"/>
              <a:cs typeface="New Century Schoolbook"/>
            </a:endParaRPr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4813027"/>
            <a:ext cx="6121074" cy="1552069"/>
          </a:xfrm>
          <a:prstGeom prst="rect">
            <a:avLst/>
          </a:prstGeom>
        </p:spPr>
      </p:pic>
      <p:sp>
        <p:nvSpPr>
          <p:cNvPr id="3" name="Prostokąt 2"/>
          <p:cNvSpPr/>
          <p:nvPr/>
        </p:nvSpPr>
        <p:spPr>
          <a:xfrm>
            <a:off x="3650" y="4885392"/>
            <a:ext cx="1572294" cy="135192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pl-PL" sz="7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1902558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2"/>
          <p:cNvSpPr txBox="1"/>
          <p:nvPr/>
        </p:nvSpPr>
        <p:spPr>
          <a:xfrm>
            <a:off x="1907704" y="1097936"/>
            <a:ext cx="2214500" cy="31195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ctr">
              <a:lnSpc>
                <a:spcPct val="100000"/>
              </a:lnSpc>
            </a:pPr>
            <a:r>
              <a:rPr lang="pl-PL" sz="16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New Century Schoolbook"/>
              </a:rPr>
              <a:t>www.umg.edu.pl</a:t>
            </a:r>
            <a:endParaRPr sz="16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New Century Schoolbook"/>
            </a:endParaRPr>
          </a:p>
        </p:txBody>
      </p:sp>
      <p:graphicFrame>
        <p:nvGraphicFramePr>
          <p:cNvPr id="12" name="Obi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5456272"/>
              </p:ext>
            </p:extLst>
          </p:nvPr>
        </p:nvGraphicFramePr>
        <p:xfrm>
          <a:off x="5508104" y="116632"/>
          <a:ext cx="3415052" cy="2161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228344" imgH="76200" progId="">
                  <p:embed/>
                </p:oleObj>
              </mc:Choice>
              <mc:Fallback>
                <p:oleObj name="CorelDRAW" r:id="rId2" imgW="1228344" imgH="76200" progId="">
                  <p:embed/>
                  <p:pic>
                    <p:nvPicPr>
                      <p:cNvPr id="0" name="Picture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116632"/>
                        <a:ext cx="3415052" cy="2161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object 10"/>
          <p:cNvSpPr txBox="1"/>
          <p:nvPr/>
        </p:nvSpPr>
        <p:spPr>
          <a:xfrm>
            <a:off x="1942024" y="697762"/>
            <a:ext cx="6912767" cy="42957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lang="pl-PL" sz="2400" b="1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Tytuł</a:t>
            </a:r>
            <a:endParaRPr sz="2400" b="1" dirty="0">
              <a:solidFill>
                <a:srgbClr val="003063"/>
              </a:solidFill>
              <a:latin typeface="Century Schoolbook" panose="02040604050505020304" pitchFamily="18" charset="0"/>
              <a:cs typeface="New Century Schoolbook"/>
            </a:endParaRPr>
          </a:p>
        </p:txBody>
      </p:sp>
      <p:pic>
        <p:nvPicPr>
          <p:cNvPr id="18" name="Obraz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2705" y="-78672"/>
            <a:ext cx="2024112" cy="2024112"/>
          </a:xfrm>
          <a:prstGeom prst="rect">
            <a:avLst/>
          </a:prstGeom>
        </p:spPr>
      </p:pic>
      <p:sp>
        <p:nvSpPr>
          <p:cNvPr id="20" name="object 2"/>
          <p:cNvSpPr/>
          <p:nvPr/>
        </p:nvSpPr>
        <p:spPr>
          <a:xfrm>
            <a:off x="1907704" y="1253915"/>
            <a:ext cx="6912767" cy="45719"/>
          </a:xfrm>
          <a:custGeom>
            <a:avLst/>
            <a:gdLst/>
            <a:ahLst/>
            <a:cxnLst/>
            <a:rect l="l" t="t" r="r" b="b"/>
            <a:pathLst>
              <a:path w="6462255" h="93676">
                <a:moveTo>
                  <a:pt x="6462255" y="0"/>
                </a:moveTo>
                <a:lnTo>
                  <a:pt x="858507" y="0"/>
                </a:lnTo>
                <a:lnTo>
                  <a:pt x="840379" y="866"/>
                </a:lnTo>
                <a:lnTo>
                  <a:pt x="789860" y="9234"/>
                </a:lnTo>
                <a:lnTo>
                  <a:pt x="747144" y="25148"/>
                </a:lnTo>
                <a:lnTo>
                  <a:pt x="714814" y="47187"/>
                </a:lnTo>
                <a:lnTo>
                  <a:pt x="692329" y="83648"/>
                </a:lnTo>
                <a:lnTo>
                  <a:pt x="691027" y="93676"/>
                </a:lnTo>
                <a:lnTo>
                  <a:pt x="690059" y="83900"/>
                </a:lnTo>
                <a:lnTo>
                  <a:pt x="668579" y="47956"/>
                </a:lnTo>
                <a:lnTo>
                  <a:pt x="636698" y="25903"/>
                </a:lnTo>
                <a:lnTo>
                  <a:pt x="594211" y="9753"/>
                </a:lnTo>
                <a:lnTo>
                  <a:pt x="543737" y="1036"/>
                </a:lnTo>
                <a:lnTo>
                  <a:pt x="525591" y="46"/>
                </a:lnTo>
                <a:lnTo>
                  <a:pt x="0" y="0"/>
                </a:lnTo>
              </a:path>
            </a:pathLst>
          </a:custGeom>
          <a:ln w="9004">
            <a:solidFill>
              <a:srgbClr val="457CB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9"/>
          <p:cNvSpPr txBox="1"/>
          <p:nvPr/>
        </p:nvSpPr>
        <p:spPr>
          <a:xfrm>
            <a:off x="1942024" y="2204864"/>
            <a:ext cx="5328592" cy="320965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/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 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endParaRPr lang="pl-PL" sz="1700" dirty="0">
              <a:solidFill>
                <a:srgbClr val="003063"/>
              </a:solidFill>
              <a:latin typeface="Century Schoolbook" panose="02040604050505020304" pitchFamily="18" charset="0"/>
              <a:cs typeface="New Century Schoolbook"/>
            </a:endParaRPr>
          </a:p>
          <a:p>
            <a:pPr marL="12700" marR="12700"/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endParaRPr lang="pl-PL" sz="1700" dirty="0">
              <a:solidFill>
                <a:srgbClr val="003063"/>
              </a:solidFill>
              <a:latin typeface="Century Schoolbook" panose="02040604050505020304" pitchFamily="18" charset="0"/>
              <a:cs typeface="New Century Schoolbook"/>
            </a:endParaRPr>
          </a:p>
          <a:p>
            <a:pPr marL="12700" marR="12700"/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endParaRPr lang="pl-PL" sz="1700" dirty="0">
              <a:solidFill>
                <a:srgbClr val="003063"/>
              </a:solidFill>
              <a:latin typeface="Century Schoolbook" panose="02040604050505020304" pitchFamily="18" charset="0"/>
              <a:cs typeface="New Century Schoolbook"/>
            </a:endParaRPr>
          </a:p>
          <a:p>
            <a:pPr marL="12700" marR="12700">
              <a:lnSpc>
                <a:spcPct val="100000"/>
              </a:lnSpc>
            </a:pPr>
            <a:endParaRPr sz="1700" dirty="0">
              <a:solidFill>
                <a:srgbClr val="003063"/>
              </a:solidFill>
              <a:latin typeface="Century Schoolbook" panose="02040604050505020304" pitchFamily="18" charset="0"/>
              <a:cs typeface="New Century Schoolbook"/>
            </a:endParaRPr>
          </a:p>
        </p:txBody>
      </p:sp>
      <p:pic>
        <p:nvPicPr>
          <p:cNvPr id="4200" name="Picture 104" descr="C:\Users\User\Desktop\pasek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98" y="6381328"/>
            <a:ext cx="9121502" cy="457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object 2"/>
          <p:cNvSpPr txBox="1"/>
          <p:nvPr/>
        </p:nvSpPr>
        <p:spPr>
          <a:xfrm>
            <a:off x="270186" y="6454026"/>
            <a:ext cx="2214500" cy="31195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lang="pl-PL" sz="16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New Century Schoolbook"/>
              </a:rPr>
              <a:t>www.umg.edu.pl</a:t>
            </a:r>
            <a:endParaRPr sz="16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New Century Schoolbook"/>
            </a:endParaRPr>
          </a:p>
        </p:txBody>
      </p:sp>
      <p:pic>
        <p:nvPicPr>
          <p:cNvPr id="13" name="Obraz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3510" y="369521"/>
            <a:ext cx="3168352" cy="803372"/>
          </a:xfrm>
          <a:prstGeom prst="rect">
            <a:avLst/>
          </a:prstGeom>
        </p:spPr>
      </p:pic>
      <p:sp>
        <p:nvSpPr>
          <p:cNvPr id="14" name="Prostokąt 13"/>
          <p:cNvSpPr/>
          <p:nvPr/>
        </p:nvSpPr>
        <p:spPr>
          <a:xfrm>
            <a:off x="5544663" y="332656"/>
            <a:ext cx="971553" cy="78226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pl-PL" sz="4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3300278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UMw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5190" y="1196752"/>
            <a:ext cx="2354258" cy="288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object 10"/>
          <p:cNvSpPr txBox="1"/>
          <p:nvPr/>
        </p:nvSpPr>
        <p:spPr>
          <a:xfrm>
            <a:off x="4554645" y="2060848"/>
            <a:ext cx="3600400" cy="100811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ctr"/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endParaRPr lang="pl-PL" sz="2000" dirty="0">
              <a:solidFill>
                <a:srgbClr val="003063"/>
              </a:solidFill>
              <a:latin typeface="Century Schoolbook" panose="02040604050505020304" pitchFamily="18" charset="0"/>
              <a:cs typeface="New Century Schoolbook"/>
            </a:endParaRPr>
          </a:p>
          <a:p>
            <a:pPr marL="12700" marR="12700" algn="ctr">
              <a:lnSpc>
                <a:spcPct val="100000"/>
              </a:lnSpc>
            </a:pPr>
            <a:endParaRPr sz="2000" b="1" i="1" dirty="0">
              <a:latin typeface="Century Schoolbook" panose="02040604050505020304" pitchFamily="18" charset="0"/>
              <a:cs typeface="New Century Schoolbook"/>
            </a:endParaRPr>
          </a:p>
        </p:txBody>
      </p:sp>
      <p:graphicFrame>
        <p:nvGraphicFramePr>
          <p:cNvPr id="3" name="Obi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1667077"/>
              </p:ext>
            </p:extLst>
          </p:nvPr>
        </p:nvGraphicFramePr>
        <p:xfrm>
          <a:off x="755576" y="5589240"/>
          <a:ext cx="7888283" cy="1884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3" imgW="2322576" imgH="45720" progId="">
                  <p:embed/>
                </p:oleObj>
              </mc:Choice>
              <mc:Fallback>
                <p:oleObj name="CorelDRAW" r:id="rId3" imgW="2322576" imgH="45720" progId="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5589240"/>
                        <a:ext cx="7888283" cy="1884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object 2"/>
          <p:cNvSpPr txBox="1"/>
          <p:nvPr/>
        </p:nvSpPr>
        <p:spPr>
          <a:xfrm>
            <a:off x="862683" y="5764017"/>
            <a:ext cx="1589351" cy="56648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lang="pl-PL"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Uniwersytet Morski w Gdyni</a:t>
            </a:r>
          </a:p>
          <a:p>
            <a:pPr marL="12700" marR="12700">
              <a:lnSpc>
                <a:spcPct val="100000"/>
              </a:lnSpc>
            </a:pPr>
            <a:r>
              <a:rPr sz="900" dirty="0" err="1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ul</a:t>
            </a:r>
            <a:r>
              <a:rPr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. </a:t>
            </a:r>
            <a:r>
              <a:rPr lang="pl-PL"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Morska 81-87</a:t>
            </a:r>
            <a:endParaRPr sz="900" dirty="0">
              <a:latin typeface="Century Schoolbook" panose="02040604050505020304" pitchFamily="18" charset="0"/>
              <a:cs typeface="New Century Schoolbook"/>
            </a:endParaRPr>
          </a:p>
          <a:p>
            <a:pPr marL="12700">
              <a:lnSpc>
                <a:spcPct val="100000"/>
              </a:lnSpc>
            </a:pPr>
            <a:r>
              <a:rPr lang="pl-PL"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81-225 Gdynia</a:t>
            </a:r>
            <a:endParaRPr sz="900" dirty="0">
              <a:latin typeface="Century Schoolbook" panose="02040604050505020304" pitchFamily="18" charset="0"/>
              <a:cs typeface="New Century Schoolbook"/>
            </a:endParaRPr>
          </a:p>
        </p:txBody>
      </p:sp>
      <p:sp>
        <p:nvSpPr>
          <p:cNvPr id="25" name="object 3"/>
          <p:cNvSpPr txBox="1"/>
          <p:nvPr/>
        </p:nvSpPr>
        <p:spPr>
          <a:xfrm>
            <a:off x="3677986" y="5820755"/>
            <a:ext cx="1758110" cy="4222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pl-PL" sz="900" spc="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58 </a:t>
            </a:r>
            <a:r>
              <a:rPr lang="pl-PL"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558 62 74</a:t>
            </a:r>
          </a:p>
          <a:p>
            <a:pPr marL="12700">
              <a:lnSpc>
                <a:spcPct val="100000"/>
              </a:lnSpc>
            </a:pPr>
            <a:r>
              <a:rPr lang="pl-PL" sz="900" spc="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58 558 62 74</a:t>
            </a:r>
            <a:endParaRPr lang="pl-PL" sz="900" dirty="0">
              <a:solidFill>
                <a:srgbClr val="024974"/>
              </a:solidFill>
              <a:latin typeface="Century Schoolbook" panose="02040604050505020304" pitchFamily="18" charset="0"/>
              <a:cs typeface="New Century Schoolbook"/>
            </a:endParaRPr>
          </a:p>
          <a:p>
            <a:pPr marL="12700">
              <a:lnSpc>
                <a:spcPct val="100000"/>
              </a:lnSpc>
            </a:pPr>
            <a:r>
              <a:rPr lang="pl-PL"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rkn@umg.edu.pl</a:t>
            </a:r>
            <a:endParaRPr sz="900" dirty="0">
              <a:latin typeface="Century Schoolbook" panose="02040604050505020304" pitchFamily="18" charset="0"/>
              <a:cs typeface="New Century Schoolbook"/>
            </a:endParaRPr>
          </a:p>
        </p:txBody>
      </p:sp>
      <p:sp>
        <p:nvSpPr>
          <p:cNvPr id="26" name="object 7"/>
          <p:cNvSpPr/>
          <p:nvPr/>
        </p:nvSpPr>
        <p:spPr>
          <a:xfrm>
            <a:off x="3561511" y="5856811"/>
            <a:ext cx="73964" cy="71637"/>
          </a:xfrm>
          <a:custGeom>
            <a:avLst/>
            <a:gdLst/>
            <a:ahLst/>
            <a:cxnLst/>
            <a:rect l="l" t="t" r="r" b="b"/>
            <a:pathLst>
              <a:path w="73964" h="71637">
                <a:moveTo>
                  <a:pt x="16564" y="47279"/>
                </a:moveTo>
                <a:lnTo>
                  <a:pt x="5544" y="51554"/>
                </a:lnTo>
                <a:lnTo>
                  <a:pt x="0" y="61135"/>
                </a:lnTo>
                <a:lnTo>
                  <a:pt x="4564" y="68318"/>
                </a:lnTo>
                <a:lnTo>
                  <a:pt x="11423" y="71637"/>
                </a:lnTo>
                <a:lnTo>
                  <a:pt x="20962" y="71115"/>
                </a:lnTo>
                <a:lnTo>
                  <a:pt x="32415" y="66646"/>
                </a:lnTo>
                <a:lnTo>
                  <a:pt x="45011" y="58127"/>
                </a:lnTo>
                <a:lnTo>
                  <a:pt x="49952" y="52727"/>
                </a:lnTo>
                <a:lnTo>
                  <a:pt x="23720" y="52727"/>
                </a:lnTo>
                <a:lnTo>
                  <a:pt x="16564" y="47279"/>
                </a:lnTo>
                <a:close/>
              </a:path>
              <a:path w="73964" h="71637">
                <a:moveTo>
                  <a:pt x="57174" y="0"/>
                </a:moveTo>
                <a:lnTo>
                  <a:pt x="49081" y="12896"/>
                </a:lnTo>
                <a:lnTo>
                  <a:pt x="51212" y="19729"/>
                </a:lnTo>
                <a:lnTo>
                  <a:pt x="52593" y="28416"/>
                </a:lnTo>
                <a:lnTo>
                  <a:pt x="45745" y="38227"/>
                </a:lnTo>
                <a:lnTo>
                  <a:pt x="42641" y="41448"/>
                </a:lnTo>
                <a:lnTo>
                  <a:pt x="31836" y="50773"/>
                </a:lnTo>
                <a:lnTo>
                  <a:pt x="23720" y="52727"/>
                </a:lnTo>
                <a:lnTo>
                  <a:pt x="49952" y="52727"/>
                </a:lnTo>
                <a:lnTo>
                  <a:pt x="58681" y="43190"/>
                </a:lnTo>
                <a:lnTo>
                  <a:pt x="67703" y="30161"/>
                </a:lnTo>
                <a:lnTo>
                  <a:pt x="72617" y="19413"/>
                </a:lnTo>
                <a:lnTo>
                  <a:pt x="73964" y="11318"/>
                </a:lnTo>
                <a:lnTo>
                  <a:pt x="72285" y="6248"/>
                </a:lnTo>
                <a:lnTo>
                  <a:pt x="65591" y="16"/>
                </a:lnTo>
                <a:lnTo>
                  <a:pt x="57174" y="0"/>
                </a:lnTo>
                <a:close/>
              </a:path>
            </a:pathLst>
          </a:custGeom>
          <a:solidFill>
            <a:srgbClr val="02497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8"/>
          <p:cNvSpPr/>
          <p:nvPr/>
        </p:nvSpPr>
        <p:spPr>
          <a:xfrm>
            <a:off x="3561321" y="5992348"/>
            <a:ext cx="64985" cy="83553"/>
          </a:xfrm>
          <a:custGeom>
            <a:avLst/>
            <a:gdLst/>
            <a:ahLst/>
            <a:cxnLst/>
            <a:rect l="l" t="t" r="r" b="b"/>
            <a:pathLst>
              <a:path w="64985" h="83553">
                <a:moveTo>
                  <a:pt x="60807" y="0"/>
                </a:moveTo>
                <a:lnTo>
                  <a:pt x="4178" y="0"/>
                </a:lnTo>
                <a:lnTo>
                  <a:pt x="0" y="4178"/>
                </a:lnTo>
                <a:lnTo>
                  <a:pt x="0" y="79375"/>
                </a:lnTo>
                <a:lnTo>
                  <a:pt x="4178" y="83553"/>
                </a:lnTo>
                <a:lnTo>
                  <a:pt x="60807" y="83553"/>
                </a:lnTo>
                <a:lnTo>
                  <a:pt x="64985" y="79375"/>
                </a:lnTo>
                <a:lnTo>
                  <a:pt x="64985" y="74269"/>
                </a:lnTo>
                <a:lnTo>
                  <a:pt x="9283" y="74269"/>
                </a:lnTo>
                <a:lnTo>
                  <a:pt x="9283" y="9283"/>
                </a:lnTo>
                <a:lnTo>
                  <a:pt x="64985" y="9283"/>
                </a:lnTo>
                <a:lnTo>
                  <a:pt x="64985" y="4178"/>
                </a:lnTo>
                <a:lnTo>
                  <a:pt x="60807" y="0"/>
                </a:lnTo>
                <a:close/>
              </a:path>
              <a:path w="64985" h="83553">
                <a:moveTo>
                  <a:pt x="64985" y="9283"/>
                </a:moveTo>
                <a:lnTo>
                  <a:pt x="55702" y="9283"/>
                </a:lnTo>
                <a:lnTo>
                  <a:pt x="55702" y="74269"/>
                </a:lnTo>
                <a:lnTo>
                  <a:pt x="64985" y="74269"/>
                </a:lnTo>
                <a:lnTo>
                  <a:pt x="64985" y="9283"/>
                </a:lnTo>
                <a:close/>
              </a:path>
              <a:path w="64985" h="83553">
                <a:moveTo>
                  <a:pt x="45478" y="55791"/>
                </a:moveTo>
                <a:lnTo>
                  <a:pt x="19481" y="55791"/>
                </a:lnTo>
                <a:lnTo>
                  <a:pt x="19481" y="63919"/>
                </a:lnTo>
                <a:lnTo>
                  <a:pt x="45478" y="63919"/>
                </a:lnTo>
                <a:lnTo>
                  <a:pt x="45478" y="55791"/>
                </a:lnTo>
                <a:close/>
              </a:path>
              <a:path w="64985" h="83553">
                <a:moveTo>
                  <a:pt x="45593" y="37452"/>
                </a:moveTo>
                <a:lnTo>
                  <a:pt x="19596" y="37452"/>
                </a:lnTo>
                <a:lnTo>
                  <a:pt x="19596" y="45808"/>
                </a:lnTo>
                <a:lnTo>
                  <a:pt x="45593" y="45808"/>
                </a:lnTo>
                <a:lnTo>
                  <a:pt x="45593" y="37452"/>
                </a:lnTo>
                <a:close/>
              </a:path>
              <a:path w="64985" h="83553">
                <a:moveTo>
                  <a:pt x="45478" y="19354"/>
                </a:moveTo>
                <a:lnTo>
                  <a:pt x="19481" y="19354"/>
                </a:lnTo>
                <a:lnTo>
                  <a:pt x="19481" y="27482"/>
                </a:lnTo>
                <a:lnTo>
                  <a:pt x="45478" y="27482"/>
                </a:lnTo>
                <a:lnTo>
                  <a:pt x="45478" y="19354"/>
                </a:lnTo>
                <a:close/>
              </a:path>
            </a:pathLst>
          </a:custGeom>
          <a:solidFill>
            <a:srgbClr val="02497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9"/>
          <p:cNvSpPr/>
          <p:nvPr/>
        </p:nvSpPr>
        <p:spPr>
          <a:xfrm>
            <a:off x="3553799" y="6163338"/>
            <a:ext cx="85217" cy="53847"/>
          </a:xfrm>
          <a:custGeom>
            <a:avLst/>
            <a:gdLst/>
            <a:ahLst/>
            <a:cxnLst/>
            <a:rect l="l" t="t" r="r" b="b"/>
            <a:pathLst>
              <a:path w="85217" h="53848">
                <a:moveTo>
                  <a:pt x="1638" y="13385"/>
                </a:moveTo>
                <a:lnTo>
                  <a:pt x="1651" y="51346"/>
                </a:lnTo>
                <a:lnTo>
                  <a:pt x="4241" y="53848"/>
                </a:lnTo>
                <a:lnTo>
                  <a:pt x="82613" y="53848"/>
                </a:lnTo>
                <a:lnTo>
                  <a:pt x="85204" y="51346"/>
                </a:lnTo>
                <a:lnTo>
                  <a:pt x="85210" y="33845"/>
                </a:lnTo>
                <a:lnTo>
                  <a:pt x="40792" y="33845"/>
                </a:lnTo>
                <a:lnTo>
                  <a:pt x="1638" y="13385"/>
                </a:lnTo>
                <a:close/>
              </a:path>
              <a:path w="85217" h="53848">
                <a:moveTo>
                  <a:pt x="85217" y="13385"/>
                </a:moveTo>
                <a:lnTo>
                  <a:pt x="46050" y="33845"/>
                </a:lnTo>
                <a:lnTo>
                  <a:pt x="85210" y="33845"/>
                </a:lnTo>
                <a:lnTo>
                  <a:pt x="85217" y="13385"/>
                </a:lnTo>
                <a:close/>
              </a:path>
              <a:path w="85217" h="53848">
                <a:moveTo>
                  <a:pt x="86855" y="0"/>
                </a:moveTo>
                <a:lnTo>
                  <a:pt x="0" y="0"/>
                </a:lnTo>
                <a:lnTo>
                  <a:pt x="2133" y="3822"/>
                </a:lnTo>
                <a:lnTo>
                  <a:pt x="40386" y="24371"/>
                </a:lnTo>
                <a:lnTo>
                  <a:pt x="41897" y="24676"/>
                </a:lnTo>
                <a:lnTo>
                  <a:pt x="44945" y="24676"/>
                </a:lnTo>
                <a:lnTo>
                  <a:pt x="46469" y="24371"/>
                </a:lnTo>
                <a:lnTo>
                  <a:pt x="84709" y="3822"/>
                </a:lnTo>
                <a:lnTo>
                  <a:pt x="86855" y="0"/>
                </a:lnTo>
                <a:close/>
              </a:path>
            </a:pathLst>
          </a:custGeom>
          <a:solidFill>
            <a:srgbClr val="02497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4"/>
          <p:cNvSpPr txBox="1"/>
          <p:nvPr/>
        </p:nvSpPr>
        <p:spPr>
          <a:xfrm>
            <a:off x="6202043" y="5849790"/>
            <a:ext cx="2402405" cy="603546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lang="pl-PL"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www.umg.edu.pl </a:t>
            </a:r>
            <a:br>
              <a:rPr lang="pl-PL"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</a:br>
            <a:r>
              <a:rPr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facebook.com/</a:t>
            </a:r>
            <a:r>
              <a:rPr lang="pl-PL" sz="900" dirty="0" err="1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Uniwersytet.Morski.w.Gdyni</a:t>
            </a:r>
            <a:endParaRPr sz="900" dirty="0">
              <a:latin typeface="Century Schoolbook" panose="02040604050505020304" pitchFamily="18" charset="0"/>
              <a:cs typeface="New Century Schoolbook"/>
            </a:endParaRPr>
          </a:p>
        </p:txBody>
      </p:sp>
      <p:sp>
        <p:nvSpPr>
          <p:cNvPr id="30" name="object 5"/>
          <p:cNvSpPr/>
          <p:nvPr/>
        </p:nvSpPr>
        <p:spPr>
          <a:xfrm>
            <a:off x="6082305" y="6009743"/>
            <a:ext cx="46418" cy="83553"/>
          </a:xfrm>
          <a:custGeom>
            <a:avLst/>
            <a:gdLst/>
            <a:ahLst/>
            <a:cxnLst/>
            <a:rect l="l" t="t" r="r" b="b"/>
            <a:pathLst>
              <a:path w="46418" h="83553">
                <a:moveTo>
                  <a:pt x="29844" y="42570"/>
                </a:moveTo>
                <a:lnTo>
                  <a:pt x="14185" y="42570"/>
                </a:lnTo>
                <a:lnTo>
                  <a:pt x="14185" y="83553"/>
                </a:lnTo>
                <a:lnTo>
                  <a:pt x="29844" y="83553"/>
                </a:lnTo>
                <a:lnTo>
                  <a:pt x="29844" y="42570"/>
                </a:lnTo>
                <a:close/>
              </a:path>
              <a:path w="46418" h="83553">
                <a:moveTo>
                  <a:pt x="46418" y="28930"/>
                </a:moveTo>
                <a:lnTo>
                  <a:pt x="0" y="28930"/>
                </a:lnTo>
                <a:lnTo>
                  <a:pt x="0" y="42570"/>
                </a:lnTo>
                <a:lnTo>
                  <a:pt x="46418" y="42570"/>
                </a:lnTo>
                <a:lnTo>
                  <a:pt x="46418" y="28930"/>
                </a:lnTo>
                <a:close/>
              </a:path>
              <a:path w="46418" h="83553">
                <a:moveTo>
                  <a:pt x="46418" y="0"/>
                </a:moveTo>
                <a:lnTo>
                  <a:pt x="29962" y="273"/>
                </a:lnTo>
                <a:lnTo>
                  <a:pt x="18588" y="7303"/>
                </a:lnTo>
                <a:lnTo>
                  <a:pt x="14185" y="20891"/>
                </a:lnTo>
                <a:lnTo>
                  <a:pt x="14185" y="28930"/>
                </a:lnTo>
                <a:lnTo>
                  <a:pt x="29844" y="28930"/>
                </a:lnTo>
                <a:lnTo>
                  <a:pt x="29844" y="16586"/>
                </a:lnTo>
                <a:lnTo>
                  <a:pt x="31597" y="14528"/>
                </a:lnTo>
                <a:lnTo>
                  <a:pt x="46418" y="14528"/>
                </a:lnTo>
                <a:lnTo>
                  <a:pt x="46418" y="0"/>
                </a:lnTo>
                <a:close/>
              </a:path>
            </a:pathLst>
          </a:custGeom>
          <a:solidFill>
            <a:srgbClr val="02497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6"/>
          <p:cNvSpPr/>
          <p:nvPr/>
        </p:nvSpPr>
        <p:spPr>
          <a:xfrm>
            <a:off x="6063093" y="5884281"/>
            <a:ext cx="86191" cy="87796"/>
          </a:xfrm>
          <a:custGeom>
            <a:avLst/>
            <a:gdLst/>
            <a:ahLst/>
            <a:cxnLst/>
            <a:rect l="l" t="t" r="r" b="b"/>
            <a:pathLst>
              <a:path w="86191" h="87796">
                <a:moveTo>
                  <a:pt x="42420" y="0"/>
                </a:moveTo>
                <a:lnTo>
                  <a:pt x="28249" y="2309"/>
                </a:lnTo>
                <a:lnTo>
                  <a:pt x="15950" y="8732"/>
                </a:lnTo>
                <a:lnTo>
                  <a:pt x="6282" y="18513"/>
                </a:lnTo>
                <a:lnTo>
                  <a:pt x="0" y="30895"/>
                </a:lnTo>
                <a:lnTo>
                  <a:pt x="688" y="47548"/>
                </a:lnTo>
                <a:lnTo>
                  <a:pt x="20842" y="83063"/>
                </a:lnTo>
                <a:lnTo>
                  <a:pt x="31773" y="87796"/>
                </a:lnTo>
                <a:lnTo>
                  <a:pt x="49008" y="86594"/>
                </a:lnTo>
                <a:lnTo>
                  <a:pt x="61338" y="82562"/>
                </a:lnTo>
                <a:lnTo>
                  <a:pt x="38242" y="82562"/>
                </a:lnTo>
                <a:lnTo>
                  <a:pt x="34229" y="81876"/>
                </a:lnTo>
                <a:lnTo>
                  <a:pt x="30470" y="80632"/>
                </a:lnTo>
                <a:lnTo>
                  <a:pt x="32743" y="79425"/>
                </a:lnTo>
                <a:lnTo>
                  <a:pt x="32984" y="77863"/>
                </a:lnTo>
                <a:lnTo>
                  <a:pt x="37417" y="77673"/>
                </a:lnTo>
                <a:lnTo>
                  <a:pt x="39347" y="76860"/>
                </a:lnTo>
                <a:lnTo>
                  <a:pt x="44389" y="75755"/>
                </a:lnTo>
                <a:lnTo>
                  <a:pt x="48618" y="73355"/>
                </a:lnTo>
                <a:lnTo>
                  <a:pt x="55489" y="72783"/>
                </a:lnTo>
                <a:lnTo>
                  <a:pt x="75532" y="72783"/>
                </a:lnTo>
                <a:lnTo>
                  <a:pt x="75830" y="72402"/>
                </a:lnTo>
                <a:lnTo>
                  <a:pt x="28793" y="72402"/>
                </a:lnTo>
                <a:lnTo>
                  <a:pt x="22913" y="64795"/>
                </a:lnTo>
                <a:lnTo>
                  <a:pt x="22913" y="62039"/>
                </a:lnTo>
                <a:lnTo>
                  <a:pt x="21497" y="57543"/>
                </a:lnTo>
                <a:lnTo>
                  <a:pt x="21389" y="48996"/>
                </a:lnTo>
                <a:lnTo>
                  <a:pt x="14341" y="48996"/>
                </a:lnTo>
                <a:lnTo>
                  <a:pt x="14341" y="38519"/>
                </a:lnTo>
                <a:lnTo>
                  <a:pt x="18163" y="36055"/>
                </a:lnTo>
                <a:lnTo>
                  <a:pt x="16462" y="31318"/>
                </a:lnTo>
                <a:lnTo>
                  <a:pt x="9756" y="31229"/>
                </a:lnTo>
                <a:lnTo>
                  <a:pt x="6962" y="30937"/>
                </a:lnTo>
                <a:lnTo>
                  <a:pt x="13774" y="19639"/>
                </a:lnTo>
                <a:lnTo>
                  <a:pt x="23977" y="11363"/>
                </a:lnTo>
                <a:lnTo>
                  <a:pt x="36656" y="7013"/>
                </a:lnTo>
                <a:lnTo>
                  <a:pt x="37201" y="6934"/>
                </a:lnTo>
                <a:lnTo>
                  <a:pt x="64834" y="6934"/>
                </a:lnTo>
                <a:lnTo>
                  <a:pt x="61053" y="4256"/>
                </a:lnTo>
                <a:lnTo>
                  <a:pt x="48824" y="464"/>
                </a:lnTo>
                <a:lnTo>
                  <a:pt x="42420" y="0"/>
                </a:lnTo>
                <a:close/>
              </a:path>
              <a:path w="86191" h="87796">
                <a:moveTo>
                  <a:pt x="75532" y="72783"/>
                </a:moveTo>
                <a:lnTo>
                  <a:pt x="55489" y="72783"/>
                </a:lnTo>
                <a:lnTo>
                  <a:pt x="61699" y="73202"/>
                </a:lnTo>
                <a:lnTo>
                  <a:pt x="63375" y="76238"/>
                </a:lnTo>
                <a:lnTo>
                  <a:pt x="57356" y="80238"/>
                </a:lnTo>
                <a:lnTo>
                  <a:pt x="50155" y="82562"/>
                </a:lnTo>
                <a:lnTo>
                  <a:pt x="61338" y="82562"/>
                </a:lnTo>
                <a:lnTo>
                  <a:pt x="63225" y="81945"/>
                </a:lnTo>
                <a:lnTo>
                  <a:pt x="74267" y="74405"/>
                </a:lnTo>
                <a:lnTo>
                  <a:pt x="75532" y="72783"/>
                </a:lnTo>
                <a:close/>
              </a:path>
              <a:path w="86191" h="87796">
                <a:moveTo>
                  <a:pt x="34775" y="47548"/>
                </a:moveTo>
                <a:lnTo>
                  <a:pt x="32603" y="55714"/>
                </a:lnTo>
                <a:lnTo>
                  <a:pt x="31625" y="60185"/>
                </a:lnTo>
                <a:lnTo>
                  <a:pt x="31448" y="63893"/>
                </a:lnTo>
                <a:lnTo>
                  <a:pt x="33149" y="72402"/>
                </a:lnTo>
                <a:lnTo>
                  <a:pt x="75830" y="72402"/>
                </a:lnTo>
                <a:lnTo>
                  <a:pt x="79507" y="67690"/>
                </a:lnTo>
                <a:lnTo>
                  <a:pt x="72557" y="67690"/>
                </a:lnTo>
                <a:lnTo>
                  <a:pt x="71160" y="66586"/>
                </a:lnTo>
                <a:lnTo>
                  <a:pt x="69808" y="63893"/>
                </a:lnTo>
                <a:lnTo>
                  <a:pt x="69746" y="63524"/>
                </a:lnTo>
                <a:lnTo>
                  <a:pt x="72481" y="57543"/>
                </a:lnTo>
                <a:lnTo>
                  <a:pt x="72850" y="50457"/>
                </a:lnTo>
                <a:lnTo>
                  <a:pt x="72599" y="48285"/>
                </a:lnTo>
                <a:lnTo>
                  <a:pt x="41849" y="48285"/>
                </a:lnTo>
                <a:lnTo>
                  <a:pt x="34775" y="47548"/>
                </a:lnTo>
                <a:close/>
              </a:path>
              <a:path w="86191" h="87796">
                <a:moveTo>
                  <a:pt x="67093" y="8534"/>
                </a:moveTo>
                <a:lnTo>
                  <a:pt x="54485" y="8534"/>
                </a:lnTo>
                <a:lnTo>
                  <a:pt x="66227" y="14976"/>
                </a:lnTo>
                <a:lnTo>
                  <a:pt x="74972" y="24981"/>
                </a:lnTo>
                <a:lnTo>
                  <a:pt x="79782" y="37616"/>
                </a:lnTo>
                <a:lnTo>
                  <a:pt x="80419" y="44564"/>
                </a:lnTo>
                <a:lnTo>
                  <a:pt x="80419" y="53251"/>
                </a:lnTo>
                <a:lnTo>
                  <a:pt x="77472" y="61277"/>
                </a:lnTo>
                <a:lnTo>
                  <a:pt x="72557" y="67690"/>
                </a:lnTo>
                <a:lnTo>
                  <a:pt x="79507" y="67690"/>
                </a:lnTo>
                <a:lnTo>
                  <a:pt x="81975" y="64529"/>
                </a:lnTo>
                <a:lnTo>
                  <a:pt x="86191" y="52874"/>
                </a:lnTo>
                <a:lnTo>
                  <a:pt x="84712" y="36880"/>
                </a:lnTo>
                <a:lnTo>
                  <a:pt x="84591" y="36055"/>
                </a:lnTo>
                <a:lnTo>
                  <a:pt x="79555" y="22390"/>
                </a:lnTo>
                <a:lnTo>
                  <a:pt x="71493" y="11650"/>
                </a:lnTo>
                <a:lnTo>
                  <a:pt x="67093" y="8534"/>
                </a:lnTo>
                <a:close/>
              </a:path>
              <a:path w="86191" h="87796">
                <a:moveTo>
                  <a:pt x="21389" y="48920"/>
                </a:moveTo>
                <a:lnTo>
                  <a:pt x="14341" y="48996"/>
                </a:lnTo>
                <a:lnTo>
                  <a:pt x="21389" y="48996"/>
                </a:lnTo>
                <a:close/>
              </a:path>
              <a:path w="86191" h="87796">
                <a:moveTo>
                  <a:pt x="58615" y="28130"/>
                </a:moveTo>
                <a:lnTo>
                  <a:pt x="24526" y="28130"/>
                </a:lnTo>
                <a:lnTo>
                  <a:pt x="28209" y="28155"/>
                </a:lnTo>
                <a:lnTo>
                  <a:pt x="30393" y="28930"/>
                </a:lnTo>
                <a:lnTo>
                  <a:pt x="38731" y="31213"/>
                </a:lnTo>
                <a:lnTo>
                  <a:pt x="44314" y="40871"/>
                </a:lnTo>
                <a:lnTo>
                  <a:pt x="41849" y="48285"/>
                </a:lnTo>
                <a:lnTo>
                  <a:pt x="72599" y="48285"/>
                </a:lnTo>
                <a:lnTo>
                  <a:pt x="72215" y="44945"/>
                </a:lnTo>
                <a:lnTo>
                  <a:pt x="70779" y="38290"/>
                </a:lnTo>
                <a:lnTo>
                  <a:pt x="62994" y="38163"/>
                </a:lnTo>
                <a:lnTo>
                  <a:pt x="60327" y="36880"/>
                </a:lnTo>
                <a:lnTo>
                  <a:pt x="58016" y="32270"/>
                </a:lnTo>
                <a:lnTo>
                  <a:pt x="58615" y="28130"/>
                </a:lnTo>
                <a:close/>
              </a:path>
              <a:path w="86191" h="87796">
                <a:moveTo>
                  <a:pt x="27892" y="13233"/>
                </a:moveTo>
                <a:lnTo>
                  <a:pt x="24463" y="18745"/>
                </a:lnTo>
                <a:lnTo>
                  <a:pt x="18913" y="22720"/>
                </a:lnTo>
                <a:lnTo>
                  <a:pt x="18913" y="26695"/>
                </a:lnTo>
                <a:lnTo>
                  <a:pt x="21719" y="29057"/>
                </a:lnTo>
                <a:lnTo>
                  <a:pt x="24526" y="28130"/>
                </a:lnTo>
                <a:lnTo>
                  <a:pt x="58615" y="28130"/>
                </a:lnTo>
                <a:lnTo>
                  <a:pt x="59340" y="23125"/>
                </a:lnTo>
                <a:lnTo>
                  <a:pt x="60307" y="21653"/>
                </a:lnTo>
                <a:lnTo>
                  <a:pt x="53952" y="21653"/>
                </a:lnTo>
                <a:lnTo>
                  <a:pt x="53147" y="13627"/>
                </a:lnTo>
                <a:lnTo>
                  <a:pt x="29263" y="13627"/>
                </a:lnTo>
                <a:lnTo>
                  <a:pt x="27892" y="13233"/>
                </a:lnTo>
                <a:close/>
              </a:path>
              <a:path w="86191" h="87796">
                <a:moveTo>
                  <a:pt x="60886" y="14020"/>
                </a:moveTo>
                <a:lnTo>
                  <a:pt x="53952" y="21653"/>
                </a:lnTo>
                <a:lnTo>
                  <a:pt x="60307" y="21653"/>
                </a:lnTo>
                <a:lnTo>
                  <a:pt x="63201" y="17251"/>
                </a:lnTo>
                <a:lnTo>
                  <a:pt x="60886" y="14020"/>
                </a:lnTo>
                <a:close/>
              </a:path>
              <a:path w="86191" h="87796">
                <a:moveTo>
                  <a:pt x="64834" y="6934"/>
                </a:moveTo>
                <a:lnTo>
                  <a:pt x="37201" y="6934"/>
                </a:lnTo>
                <a:lnTo>
                  <a:pt x="36286" y="8699"/>
                </a:lnTo>
                <a:lnTo>
                  <a:pt x="33886" y="9423"/>
                </a:lnTo>
                <a:lnTo>
                  <a:pt x="29263" y="13627"/>
                </a:lnTo>
                <a:lnTo>
                  <a:pt x="53147" y="13627"/>
                </a:lnTo>
                <a:lnTo>
                  <a:pt x="52860" y="10756"/>
                </a:lnTo>
                <a:lnTo>
                  <a:pt x="53558" y="9664"/>
                </a:lnTo>
                <a:lnTo>
                  <a:pt x="54485" y="8534"/>
                </a:lnTo>
                <a:lnTo>
                  <a:pt x="67093" y="8534"/>
                </a:lnTo>
                <a:lnTo>
                  <a:pt x="64834" y="6934"/>
                </a:lnTo>
                <a:close/>
              </a:path>
            </a:pathLst>
          </a:custGeom>
          <a:solidFill>
            <a:srgbClr val="02497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4801922"/>
            <a:ext cx="3168352" cy="803372"/>
          </a:xfrm>
          <a:prstGeom prst="rect">
            <a:avLst/>
          </a:prstGeom>
        </p:spPr>
      </p:pic>
      <p:sp>
        <p:nvSpPr>
          <p:cNvPr id="14" name="Prostokąt 13"/>
          <p:cNvSpPr/>
          <p:nvPr/>
        </p:nvSpPr>
        <p:spPr>
          <a:xfrm>
            <a:off x="4860032" y="4806979"/>
            <a:ext cx="971553" cy="78226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pl-PL" sz="4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202275370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</TotalTime>
  <Words>198</Words>
  <Application>Microsoft Macintosh PowerPoint</Application>
  <PresentationFormat>Pokaz na ekranie (4:3)</PresentationFormat>
  <Paragraphs>20</Paragraphs>
  <Slides>3</Slides>
  <Notes>1</Notes>
  <HiddenSlides>0</HiddenSlides>
  <MMClips>0</MMClips>
  <ScaleCrop>false</ScaleCrop>
  <HeadingPairs>
    <vt:vector size="8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10" baseType="lpstr">
      <vt:lpstr>Arial</vt:lpstr>
      <vt:lpstr>Calibri</vt:lpstr>
      <vt:lpstr>Cambria</vt:lpstr>
      <vt:lpstr>Century Schoolbook</vt:lpstr>
      <vt:lpstr>Times New Roman</vt:lpstr>
      <vt:lpstr>Motyw pakietu Office</vt:lpstr>
      <vt:lpstr>CorelDRAW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User</dc:creator>
  <cp:lastModifiedBy>Olga Jaskulska</cp:lastModifiedBy>
  <cp:revision>57</cp:revision>
  <dcterms:created xsi:type="dcterms:W3CDTF">2019-09-26T11:20:42Z</dcterms:created>
  <dcterms:modified xsi:type="dcterms:W3CDTF">2025-05-13T12:40:23Z</dcterms:modified>
</cp:coreProperties>
</file>